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8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3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3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59E72-1CED-4FE5-9C36-D92D70A0C2EF}" type="datetimeFigureOut">
              <a:rPr lang="fr-FR" smtClean="0"/>
              <a:t>14/04/2026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F9628-BA06-4605-9EC5-B890D18D0B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123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55C2CD-8B7B-481E-901C-A9F909EB7F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8EAB42C-37A3-4206-8BC2-005423B728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D590EC-FAE3-4358-A95E-32CC8F0F4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5EC3C-F999-4CDB-BDD1-7F068B53F7A8}" type="datetime1">
              <a:rPr lang="fr-FR" smtClean="0"/>
              <a:t>14/04/2026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EEC840-7DC9-4C35-8A28-6328EC4A0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148209-D906-488F-A7EA-2A053ED3C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C4575-174B-416A-9403-9AA7B281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3114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84B27C-1692-4FE2-8F85-78400BD5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A844376-2731-4CC9-8AE0-1B7B0643FA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54E957-6692-4F44-AFF1-48A7DF5D6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EDC4-785B-4499-B0F3-48DCE758848C}" type="datetime1">
              <a:rPr lang="fr-FR" smtClean="0"/>
              <a:t>14/04/2026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2454B4-8B67-4A4F-9F44-B3C49D9FD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B3ED05-14E0-4BB9-BB1F-479DD4C80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C4575-174B-416A-9403-9AA7B281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4392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EAED26D-8AAC-4310-99F3-958282464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6065F10-2EDA-4054-9A15-7667E9234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396053-4E07-4492-A26E-8C847B443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D753-BCFF-4782-BC06-B1392EA4F09E}" type="datetime1">
              <a:rPr lang="fr-FR" smtClean="0"/>
              <a:t>14/04/2026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CF5E8C-6DF1-470C-920F-8F6477857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190492-0A87-4177-82E9-16F956B6A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C4575-174B-416A-9403-9AA7B281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325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4A843-2BCA-4022-8FDF-92956CD53D27}" type="datetime1">
              <a:rPr lang="fr-FR" smtClean="0"/>
              <a:t>14/04/2026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6999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F9C1-E2B6-4BC7-9C00-32B7A7B97C15}" type="datetime1">
              <a:rPr lang="fr-FR" smtClean="0"/>
              <a:t>14/04/2026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138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89A3-339C-47DD-BBB1-919C07EC1F45}" type="datetime1">
              <a:rPr lang="fr-FR" smtClean="0"/>
              <a:t>14/04/2026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32617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8F31-41C2-4364-83A5-57F4CE9C78B1}" type="datetime1">
              <a:rPr lang="fr-FR" smtClean="0"/>
              <a:t>14/04/2026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3382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B9B49-EEA4-4C20-A436-D6EFC220F8DC}" type="datetime1">
              <a:rPr lang="fr-FR" smtClean="0"/>
              <a:t>14/04/2026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35729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BB129-E30C-497E-9824-65FF88184E87}" type="datetime1">
              <a:rPr lang="fr-FR" smtClean="0"/>
              <a:t>14/04/2026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0435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E16A-2C32-4360-AFCF-6398488F02A4}" type="datetime1">
              <a:rPr lang="fr-FR" smtClean="0"/>
              <a:t>14/04/2026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8484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A9032-BD4A-46A8-A6C7-2893FF1A6D9A}" type="datetime1">
              <a:rPr lang="fr-FR" smtClean="0"/>
              <a:t>14/04/2026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078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A13B6E-6CD8-4083-BD25-458C5F4C2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83B468-CC09-4EC3-8B49-44991A508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DFC7A4-EBD3-4427-8E6A-9F5014038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7E3C-1672-4FDB-98C2-1A9D1DFDA2D9}" type="datetime1">
              <a:rPr lang="fr-FR" smtClean="0"/>
              <a:t>14/04/2026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A9318F-20CA-4D1C-B198-DA6B7F04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3B3E41-5F5A-4229-95C0-FDBDCD751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C4575-174B-416A-9403-9AA7B281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37807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7BAF9-B4CB-4FEA-955E-21891944FE3C}" type="datetime1">
              <a:rPr lang="fr-FR" smtClean="0"/>
              <a:t>14/04/2026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1363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A16BE-7D6D-4628-BD6F-8C9427577733}" type="datetime1">
              <a:rPr lang="fr-FR" smtClean="0"/>
              <a:t>14/04/2026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9577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6445-3817-4FD2-81B4-E9F3C162FEB1}" type="datetime1">
              <a:rPr lang="fr-FR" smtClean="0"/>
              <a:t>14/04/2026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72682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59EF-8E23-4B50-A904-312187E008F6}" type="datetime1">
              <a:rPr lang="fr-FR" smtClean="0"/>
              <a:t>14/04/2026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78965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5F164-DEA6-4309-B4DB-4EB502ECBAF0}" type="datetime1">
              <a:rPr lang="fr-FR" smtClean="0"/>
              <a:t>14/04/2026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8919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B494-BAA0-42D5-B9DE-3AE7D9E2D4AC}" type="datetime1">
              <a:rPr lang="fr-FR" smtClean="0"/>
              <a:t>14/04/2026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85803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1A5A-EED8-4091-A234-9C02641DBC24}" type="datetime1">
              <a:rPr lang="fr-FR" smtClean="0"/>
              <a:t>14/04/2026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1055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296D4-6F77-429A-8E05-8D29C3E68F20}" type="datetime1">
              <a:rPr lang="fr-FR" smtClean="0"/>
              <a:t>14/04/2026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46000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526C-8DA0-48A7-BCCF-56FE32A4BA4B}" type="datetime1">
              <a:rPr lang="fr-FR" smtClean="0"/>
              <a:t>14/04/2026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64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282F0A-3278-44D0-BA49-8F66499C5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B4B257-4143-4AA6-A200-67EB9D6F71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F7FDBD-A9D2-49DF-9E16-67D8A446C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4C6F-6B0E-48B7-9B80-C1D7760230F7}" type="datetime1">
              <a:rPr lang="fr-FR" smtClean="0"/>
              <a:t>14/04/2026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FDD7E0-696D-4E5E-B6D8-E10AD1915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F8B26A-FE5A-46DB-B6CD-956F4C9A8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C4575-174B-416A-9403-9AA7B281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4155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C0230C-26C1-4D98-9DEF-86A2F48AE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5B67C8-E5A6-4285-9D1A-3E3DAA4B2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1B56C8C-0CB7-4908-AA55-A808FAB45B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045C371-A210-4838-82A1-1FEF5BDA6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7409-1E23-4EFF-AF3A-293EF5D44D8E}" type="datetime1">
              <a:rPr lang="fr-FR" smtClean="0"/>
              <a:t>14/04/2026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93E103-ED43-43E8-944C-6788AF029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F3EC98-7177-44B9-B89E-DFDC1734C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C4575-174B-416A-9403-9AA7B281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1848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0A50BB-09F2-4D9B-94E6-EE84D6A93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27B1C24-EA98-4A44-B584-07D073CE7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58A472B-A64F-4347-BDE7-255C4F84B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A222AD0-D8DE-4C9C-871F-DCDB282FE8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78BD1AB-DA77-45B1-A595-C7B46ED4A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260403F-C702-49DF-BF4D-074C1A8AE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A2CC-8BFA-4560-855E-C72B349D822F}" type="datetime1">
              <a:rPr lang="fr-FR" smtClean="0"/>
              <a:t>14/04/2026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AE31853-4C1F-47A1-A745-761E80FCA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886AEF9-6985-4CA6-A8CA-D2720C278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C4575-174B-416A-9403-9AA7B281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0577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CCD84C-A107-450F-B0E6-3E98BE13E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FFBDBB4-791D-408C-95CD-8FB1D613F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541BD-C810-4C8A-9A87-5485C8C0B7C5}" type="datetime1">
              <a:rPr lang="fr-FR" smtClean="0"/>
              <a:t>14/04/2026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59214EE-F8DC-4EC6-9F9B-C5CF36902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E810D3A-1675-4A2D-ABFA-0591FDC04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C4575-174B-416A-9403-9AA7B281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0045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1C8475C-5041-4029-A33E-C58BF03CE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8914F-950F-4571-B510-F3F4E7016107}" type="datetime1">
              <a:rPr lang="fr-FR" smtClean="0"/>
              <a:t>14/04/2026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CE40A60-23E3-4CC2-868A-23F4B4610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DECE849-EB97-4C0D-808C-C9BC16B1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C4575-174B-416A-9403-9AA7B281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2507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4E01D7-CE0A-4BBE-B765-F17406EB1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48A3EE-F120-4F09-8D61-8A741634F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9B2455A-5C96-41F9-86A6-AF028A2EC6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E19D807-3F20-42AC-B68F-A8BDA6E7E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23144-2AD4-47E4-BE2B-F63581FAF05C}" type="datetime1">
              <a:rPr lang="fr-FR" smtClean="0"/>
              <a:t>14/04/2026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BFDACB5-981A-4CF5-A1C5-085538E12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5A61F2-5B57-4A7B-9371-B345EAEB4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C4575-174B-416A-9403-9AA7B281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0163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F8FA9B-941E-4D81-A4AB-6F60341F7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5F02435-D5BA-440A-84B6-A0EAA59769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710D573-C756-409B-BE4A-F7B4CDBC02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1CF1B65-EF61-48B1-88BB-B9FF6F0BE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E267-57AE-4464-B5E3-DA61B90F669B}" type="datetime1">
              <a:rPr lang="fr-FR" smtClean="0"/>
              <a:t>14/04/2026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02BB22-366E-449A-A9E5-7DA2CC2E3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JP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296D12-3116-4411-8862-D9A366C5C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C4575-174B-416A-9403-9AA7B281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1463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9B4438D-E806-4F1C-9342-1ACDCFEE1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4A5CCAA-6605-45F0-A1D3-F06C641F9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1623EB-0EE8-4455-9398-E7632235D2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59249-AEED-4B9D-8BFF-9E5DD160DFEA}" type="datetime1">
              <a:rPr lang="fr-FR" smtClean="0"/>
              <a:t>14/04/2026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B4B4AA-883B-42A0-BC07-692144226B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JP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28415F-770B-4F6F-8E30-431CB3001A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C4575-174B-416A-9403-9AA7B281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117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AB5B37D-08A4-4A0F-A7A0-038C72E9EA27}" type="datetime1">
              <a:rPr lang="fr-FR" smtClean="0"/>
              <a:t>14/04/2026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fr-FR"/>
              <a:t>JP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0E0313-D65B-4DD3-8F7E-54E325229C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97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C33C5CD-4390-4063-844E-7C9BD27E0C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6535DBAE-320A-489B-A64B-2A0B44AD13FC}"/>
              </a:ext>
            </a:extLst>
          </p:cNvPr>
          <p:cNvSpPr/>
          <p:nvPr/>
        </p:nvSpPr>
        <p:spPr>
          <a:xfrm>
            <a:off x="4128340" y="2303446"/>
            <a:ext cx="1008203" cy="207772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SALLE</a:t>
            </a:r>
            <a:r>
              <a:rPr kumimoji="0" lang="fr-FR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259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algn="ctr" defTabSz="457200">
              <a:defRPr/>
            </a:pPr>
            <a:r>
              <a:rPr lang="fr-FR" sz="1200" b="1" dirty="0">
                <a:solidFill>
                  <a:prstClr val="black"/>
                </a:solidFill>
              </a:rPr>
              <a:t>Equipes :</a:t>
            </a:r>
          </a:p>
          <a:p>
            <a:pPr algn="ctr" defTabSz="457200">
              <a:defRPr/>
            </a:pPr>
            <a:endParaRPr lang="fr-FR" sz="1200" b="1" dirty="0">
              <a:solidFill>
                <a:prstClr val="black"/>
              </a:solidFill>
            </a:endParaRPr>
          </a:p>
          <a:p>
            <a:pPr algn="ctr" defTabSz="457200">
              <a:defRPr/>
            </a:pPr>
            <a:r>
              <a:rPr lang="fr-FR" sz="1600" b="1" dirty="0">
                <a:solidFill>
                  <a:prstClr val="black"/>
                </a:solidFill>
              </a:rPr>
              <a:t>1 à 12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C612A05-CB21-49FA-A8F8-FAD18A0B3A5E}"/>
              </a:ext>
            </a:extLst>
          </p:cNvPr>
          <p:cNvSpPr/>
          <p:nvPr/>
        </p:nvSpPr>
        <p:spPr>
          <a:xfrm>
            <a:off x="3374682" y="5042343"/>
            <a:ext cx="1033047" cy="1469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SALLE 255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="1" dirty="0">
              <a:solidFill>
                <a:prstClr val="black"/>
              </a:solidFill>
              <a:latin typeface="Century Gothic" panose="020B0502020202020204"/>
            </a:endParaRPr>
          </a:p>
          <a:p>
            <a:pPr lvl="0" algn="ctr" defTabSz="457200">
              <a:defRPr/>
            </a:pPr>
            <a:r>
              <a:rPr lang="fr-FR" sz="1200" b="1" dirty="0">
                <a:solidFill>
                  <a:prstClr val="black"/>
                </a:solidFill>
              </a:rPr>
              <a:t>Equipes :</a:t>
            </a:r>
          </a:p>
          <a:p>
            <a:pPr lvl="0" algn="ctr" defTabSz="457200">
              <a:defRPr/>
            </a:pPr>
            <a:endParaRPr lang="fr-FR" sz="1500" b="1" dirty="0">
              <a:solidFill>
                <a:prstClr val="black"/>
              </a:solidFill>
            </a:endParaRPr>
          </a:p>
          <a:p>
            <a:pPr lvl="0" algn="ctr" defTabSz="457200">
              <a:defRPr/>
            </a:pPr>
            <a:r>
              <a:rPr lang="fr-FR" sz="1500" b="1" dirty="0">
                <a:solidFill>
                  <a:prstClr val="black"/>
                </a:solidFill>
              </a:rPr>
              <a:t>47 à 54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E1C0C43-E2CD-4AEE-8781-5CB822A4B42B}"/>
              </a:ext>
            </a:extLst>
          </p:cNvPr>
          <p:cNvSpPr/>
          <p:nvPr/>
        </p:nvSpPr>
        <p:spPr>
          <a:xfrm>
            <a:off x="4510918" y="5605669"/>
            <a:ext cx="2056987" cy="63610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SALLE 254</a:t>
            </a:r>
            <a:endParaRPr lang="fr-FR" sz="1200" b="1" dirty="0">
              <a:solidFill>
                <a:schemeClr val="bg1"/>
              </a:solidFill>
              <a:latin typeface="Century Gothic" panose="020B050202020202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Equipes 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>
                <a:solidFill>
                  <a:schemeClr val="bg1"/>
                </a:solidFill>
                <a:latin typeface="Century Gothic" panose="020B0502020202020204"/>
              </a:rPr>
              <a:t>37 à 46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8CBFB4-4290-4AAF-9472-1341F377A7AE}"/>
              </a:ext>
            </a:extLst>
          </p:cNvPr>
          <p:cNvSpPr/>
          <p:nvPr/>
        </p:nvSpPr>
        <p:spPr>
          <a:xfrm>
            <a:off x="6683080" y="5338620"/>
            <a:ext cx="986017" cy="1092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SALLE 253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b="1" dirty="0">
                <a:solidFill>
                  <a:schemeClr val="tx1"/>
                </a:solidFill>
                <a:latin typeface="Century Gothic" panose="020B0502020202020204"/>
              </a:rPr>
              <a:t>Pitch blanc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b="1" dirty="0">
                <a:solidFill>
                  <a:schemeClr val="tx1"/>
                </a:solidFill>
                <a:latin typeface="Century Gothic" panose="020B0502020202020204"/>
              </a:rPr>
              <a:t>Jeudi 21 et vendredi 22 après-midi</a:t>
            </a: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042220E-4E11-4BD5-89A2-8EC77A500BD7}"/>
              </a:ext>
            </a:extLst>
          </p:cNvPr>
          <p:cNvSpPr/>
          <p:nvPr/>
        </p:nvSpPr>
        <p:spPr>
          <a:xfrm>
            <a:off x="7784272" y="5208104"/>
            <a:ext cx="986017" cy="1092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SALLE 252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>
                <a:solidFill>
                  <a:schemeClr val="tx1"/>
                </a:solidFill>
                <a:latin typeface="Century Gothic" panose="020B0502020202020204"/>
              </a:rPr>
              <a:t>Pitch blanc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b="1" dirty="0">
                <a:solidFill>
                  <a:schemeClr val="tx1"/>
                </a:solidFill>
                <a:latin typeface="Century Gothic" panose="020B0502020202020204"/>
              </a:rPr>
              <a:t>Jeudi 21 et vendredi 22 après-midi</a:t>
            </a: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FB843C1-AFF4-4381-82AD-B0A1073F2E86}"/>
              </a:ext>
            </a:extLst>
          </p:cNvPr>
          <p:cNvSpPr/>
          <p:nvPr/>
        </p:nvSpPr>
        <p:spPr>
          <a:xfrm>
            <a:off x="8963558" y="4913917"/>
            <a:ext cx="1069589" cy="81217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SALLE 251</a:t>
            </a:r>
          </a:p>
          <a:p>
            <a:pPr algn="ctr" defTabSz="457200">
              <a:defRPr/>
            </a:pPr>
            <a:r>
              <a:rPr lang="fr-FR" sz="900" b="1" dirty="0">
                <a:solidFill>
                  <a:schemeClr val="tx1"/>
                </a:solidFill>
              </a:rPr>
              <a:t>QG STAFF/COACHS/INTERVENANTS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C3CB227-BE1E-4F51-9165-89083D1ED078}"/>
              </a:ext>
            </a:extLst>
          </p:cNvPr>
          <p:cNvSpPr/>
          <p:nvPr/>
        </p:nvSpPr>
        <p:spPr>
          <a:xfrm>
            <a:off x="8853861" y="2303445"/>
            <a:ext cx="1069588" cy="230831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 lang="fr-FR" sz="1200" b="1" dirty="0">
              <a:solidFill>
                <a:prstClr val="black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SALLE 250</a:t>
            </a:r>
            <a:endParaRPr lang="fr-FR" sz="1200" b="1" dirty="0">
              <a:solidFill>
                <a:prstClr val="black"/>
              </a:solidFill>
              <a:latin typeface="Century Gothic" panose="020B050202020202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="1" dirty="0">
              <a:solidFill>
                <a:prstClr val="black"/>
              </a:solidFill>
              <a:latin typeface="Century Gothic" panose="020B050202020202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Equipes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="1" dirty="0">
              <a:solidFill>
                <a:prstClr val="black"/>
              </a:solidFill>
              <a:latin typeface="Century Gothic" panose="020B050202020202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1</a:t>
            </a:r>
            <a:r>
              <a:rPr lang="fr-FR" sz="1600" b="1" dirty="0">
                <a:solidFill>
                  <a:prstClr val="black"/>
                </a:solidFill>
                <a:latin typeface="Century Gothic" panose="020B0502020202020204"/>
              </a:rPr>
              <a:t>3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à 24</a:t>
            </a:r>
          </a:p>
        </p:txBody>
      </p: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DC639724-F8C5-4375-9622-D5E868A652B3}"/>
              </a:ext>
            </a:extLst>
          </p:cNvPr>
          <p:cNvCxnSpPr/>
          <p:nvPr/>
        </p:nvCxnSpPr>
        <p:spPr>
          <a:xfrm flipV="1">
            <a:off x="2567031" y="1904301"/>
            <a:ext cx="553674" cy="50333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5">
            <a:extLst>
              <a:ext uri="{FF2B5EF4-FFF2-40B4-BE49-F238E27FC236}">
                <a16:creationId xmlns:a16="http://schemas.microsoft.com/office/drawing/2014/main" id="{214A60E6-A2E5-47E1-8564-7C8138B81519}"/>
              </a:ext>
            </a:extLst>
          </p:cNvPr>
          <p:cNvSpPr txBox="1"/>
          <p:nvPr/>
        </p:nvSpPr>
        <p:spPr>
          <a:xfrm>
            <a:off x="953522" y="2218795"/>
            <a:ext cx="1551699" cy="461665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Entrée bâtiment 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FERMI</a:t>
            </a:r>
          </a:p>
        </p:txBody>
      </p:sp>
      <p:sp>
        <p:nvSpPr>
          <p:cNvPr id="67" name="Ellipse 66">
            <a:extLst>
              <a:ext uri="{FF2B5EF4-FFF2-40B4-BE49-F238E27FC236}">
                <a16:creationId xmlns:a16="http://schemas.microsoft.com/office/drawing/2014/main" id="{C956BC06-1FDA-4B36-B003-3CDC78CDD9B6}"/>
              </a:ext>
            </a:extLst>
          </p:cNvPr>
          <p:cNvSpPr/>
          <p:nvPr/>
        </p:nvSpPr>
        <p:spPr>
          <a:xfrm>
            <a:off x="3182515" y="434683"/>
            <a:ext cx="1755831" cy="161552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Hall</a:t>
            </a: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d’entrée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D55F506-5D3C-4827-AE16-0B950F697629}"/>
              </a:ext>
            </a:extLst>
          </p:cNvPr>
          <p:cNvSpPr/>
          <p:nvPr/>
        </p:nvSpPr>
        <p:spPr>
          <a:xfrm>
            <a:off x="8681786" y="505559"/>
            <a:ext cx="1789207" cy="147376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AMPHI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PANTALONI</a:t>
            </a:r>
          </a:p>
        </p:txBody>
      </p:sp>
      <p:sp>
        <p:nvSpPr>
          <p:cNvPr id="43" name="Espace réservé du pied de page 3">
            <a:extLst>
              <a:ext uri="{FF2B5EF4-FFF2-40B4-BE49-F238E27FC236}">
                <a16:creationId xmlns:a16="http://schemas.microsoft.com/office/drawing/2014/main" id="{A097EC9B-70B2-4764-9FF7-859B81D33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031" y="3693650"/>
            <a:ext cx="3272110" cy="1401450"/>
          </a:xfrm>
        </p:spPr>
        <p:txBody>
          <a:bodyPr/>
          <a:lstStyle/>
          <a:p>
            <a:pPr algn="ctr"/>
            <a:r>
              <a:rPr lang="fr-FR" sz="3000" b="1" dirty="0"/>
              <a:t>PLAN </a:t>
            </a:r>
          </a:p>
          <a:p>
            <a:pPr algn="ctr"/>
            <a:r>
              <a:rPr lang="fr-FR" sz="3000" b="1" dirty="0"/>
              <a:t>BÂTIMENT FERMI </a:t>
            </a:r>
          </a:p>
          <a:p>
            <a:pPr algn="ctr"/>
            <a:r>
              <a:rPr lang="fr-FR" sz="3000" b="1" dirty="0"/>
              <a:t>RDC</a:t>
            </a:r>
          </a:p>
        </p:txBody>
      </p:sp>
    </p:spTree>
    <p:extLst>
      <p:ext uri="{BB962C8B-B14F-4D97-AF65-F5344CB8AC3E}">
        <p14:creationId xmlns:p14="http://schemas.microsoft.com/office/powerpoint/2010/main" val="3509994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B1858C65-4A93-4DFC-BDC5-4010EDD256E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459"/>
          <a:stretch/>
        </p:blipFill>
        <p:spPr>
          <a:xfrm>
            <a:off x="0" y="0"/>
            <a:ext cx="12208429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52150BE-9D5F-4868-9190-848848F25B1B}"/>
              </a:ext>
            </a:extLst>
          </p:cNvPr>
          <p:cNvSpPr/>
          <p:nvPr/>
        </p:nvSpPr>
        <p:spPr>
          <a:xfrm>
            <a:off x="4114801" y="2379253"/>
            <a:ext cx="1104899" cy="2172923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SALLE</a:t>
            </a:r>
            <a:r>
              <a:rPr lang="fr-FR" sz="1200" b="1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357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algn="ctr" defTabSz="457200">
              <a:defRPr/>
            </a:pPr>
            <a:r>
              <a:rPr lang="fr-FR" sz="1200" b="1" dirty="0">
                <a:solidFill>
                  <a:prstClr val="black"/>
                </a:solidFill>
              </a:rPr>
              <a:t>Equipes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600" b="1" dirty="0">
                <a:solidFill>
                  <a:prstClr val="black"/>
                </a:solidFill>
                <a:latin typeface="Century Gothic" panose="020B0502020202020204"/>
              </a:rPr>
              <a:t>25 à 36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D399C25-7E9A-434A-8D84-CBFFF0724477}"/>
              </a:ext>
            </a:extLst>
          </p:cNvPr>
          <p:cNvSpPr/>
          <p:nvPr/>
        </p:nvSpPr>
        <p:spPr>
          <a:xfrm>
            <a:off x="3475383" y="5004363"/>
            <a:ext cx="972792" cy="140145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SALLE 355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>
                <a:solidFill>
                  <a:prstClr val="black"/>
                </a:solidFill>
                <a:latin typeface="Century Gothic" panose="020B0502020202020204"/>
              </a:rPr>
              <a:t>Equipes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="1" dirty="0">
              <a:solidFill>
                <a:prstClr val="black"/>
              </a:solidFill>
              <a:latin typeface="Century Gothic" panose="020B050202020202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600" b="1" dirty="0">
                <a:solidFill>
                  <a:prstClr val="black"/>
                </a:solidFill>
                <a:latin typeface="Century Gothic" panose="020B0502020202020204"/>
              </a:rPr>
              <a:t>55 à 62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85147B4-087E-402D-A9D6-735645CB5932}"/>
              </a:ext>
            </a:extLst>
          </p:cNvPr>
          <p:cNvSpPr/>
          <p:nvPr/>
        </p:nvSpPr>
        <p:spPr>
          <a:xfrm>
            <a:off x="4490627" y="5536922"/>
            <a:ext cx="2129248" cy="68894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b="1" dirty="0">
                <a:solidFill>
                  <a:schemeClr val="tx1"/>
                </a:solidFill>
                <a:latin typeface="Century Gothic" panose="020B0502020202020204"/>
              </a:rPr>
              <a:t>SALLE 354 A ET B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dirty="0">
                <a:solidFill>
                  <a:schemeClr val="tx1"/>
                </a:solidFill>
                <a:latin typeface="Century Gothic" panose="020B0502020202020204"/>
              </a:rPr>
              <a:t>Pitch blanc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b="1" dirty="0">
                <a:solidFill>
                  <a:schemeClr val="tx1"/>
                </a:solidFill>
                <a:latin typeface="Century Gothic" panose="020B0502020202020204"/>
              </a:rPr>
              <a:t>Jeudi 21 et vendredi 22 après-midi</a:t>
            </a: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C65AA47-BF1D-4D92-A927-A237890A2AA6}"/>
              </a:ext>
            </a:extLst>
          </p:cNvPr>
          <p:cNvSpPr/>
          <p:nvPr/>
        </p:nvSpPr>
        <p:spPr>
          <a:xfrm>
            <a:off x="6727980" y="5316364"/>
            <a:ext cx="972792" cy="77744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SALLE 352</a:t>
            </a:r>
          </a:p>
          <a:p>
            <a:pPr algn="ctr" defTabSz="457200">
              <a:defRPr/>
            </a:pPr>
            <a:r>
              <a:rPr lang="fr-FR" sz="1200" b="1" dirty="0">
                <a:solidFill>
                  <a:prstClr val="black"/>
                </a:solidFill>
              </a:rPr>
              <a:t>Equipes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63 à 67</a:t>
            </a:r>
          </a:p>
        </p:txBody>
      </p:sp>
      <p:sp>
        <p:nvSpPr>
          <p:cNvPr id="48" name="Espace réservé du pied de page 3">
            <a:extLst>
              <a:ext uri="{FF2B5EF4-FFF2-40B4-BE49-F238E27FC236}">
                <a16:creationId xmlns:a16="http://schemas.microsoft.com/office/drawing/2014/main" id="{18AD3F7F-3A68-4C93-A04A-65A682DDA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5942" y="4334891"/>
            <a:ext cx="3272110" cy="1401450"/>
          </a:xfrm>
        </p:spPr>
        <p:txBody>
          <a:bodyPr/>
          <a:lstStyle/>
          <a:p>
            <a:pPr algn="ctr"/>
            <a:r>
              <a:rPr lang="fr-FR" sz="3000" b="1" dirty="0"/>
              <a:t>PLAN </a:t>
            </a:r>
          </a:p>
          <a:p>
            <a:pPr algn="ctr"/>
            <a:r>
              <a:rPr lang="fr-FR" sz="3000" b="1" dirty="0"/>
              <a:t>BÂTIMENT FERMI </a:t>
            </a:r>
          </a:p>
          <a:p>
            <a:pPr algn="ctr"/>
            <a:r>
              <a:rPr lang="fr-FR" sz="3000" b="1" dirty="0"/>
              <a:t>1</a:t>
            </a:r>
            <a:r>
              <a:rPr lang="fr-FR" sz="3000" b="1" baseline="30000" dirty="0"/>
              <a:t>er</a:t>
            </a:r>
            <a:r>
              <a:rPr lang="fr-FR" sz="3000" b="1" dirty="0"/>
              <a:t> étage</a:t>
            </a:r>
          </a:p>
          <a:p>
            <a:pPr algn="ctr"/>
            <a:endParaRPr lang="fr-FR" sz="30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48BFBC5-DFF1-E4DE-26A9-9948970CB298}"/>
              </a:ext>
            </a:extLst>
          </p:cNvPr>
          <p:cNvSpPr/>
          <p:nvPr/>
        </p:nvSpPr>
        <p:spPr>
          <a:xfrm>
            <a:off x="5663356" y="2808100"/>
            <a:ext cx="2738771" cy="77744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/>
              </a:rPr>
              <a:t>SALLE GUENOCHE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Equipes: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/>
              </a:rPr>
              <a:t>68 à 75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3591591-0793-6DB1-4479-E3AA2648BC42}"/>
              </a:ext>
            </a:extLst>
          </p:cNvPr>
          <p:cNvSpPr/>
          <p:nvPr/>
        </p:nvSpPr>
        <p:spPr>
          <a:xfrm>
            <a:off x="7743828" y="5149970"/>
            <a:ext cx="1056044" cy="8834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SALLE </a:t>
            </a:r>
            <a:r>
              <a:rPr lang="fr-FR" sz="1200" b="1" dirty="0">
                <a:solidFill>
                  <a:schemeClr val="tx1"/>
                </a:solidFill>
                <a:latin typeface="Century Gothic" panose="020B0502020202020204"/>
              </a:rPr>
              <a:t>351</a:t>
            </a: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>
                <a:solidFill>
                  <a:schemeClr val="tx1"/>
                </a:solidFill>
                <a:latin typeface="Century Gothic" panose="020B0502020202020204"/>
              </a:rPr>
              <a:t>Pitch blanc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b="1" dirty="0">
                <a:solidFill>
                  <a:schemeClr val="tx1"/>
                </a:solidFill>
                <a:latin typeface="Century Gothic" panose="020B0502020202020204"/>
              </a:rPr>
              <a:t>Jeudi 21 et vendredi 22 après-midi</a:t>
            </a: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9B9D77-B2C5-29D4-3717-DABF6624CDEC}"/>
              </a:ext>
            </a:extLst>
          </p:cNvPr>
          <p:cNvSpPr/>
          <p:nvPr/>
        </p:nvSpPr>
        <p:spPr>
          <a:xfrm>
            <a:off x="4667250" y="139555"/>
            <a:ext cx="2187974" cy="62167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SALLE </a:t>
            </a:r>
            <a:r>
              <a:rPr lang="fr-FR" sz="1200" b="1" dirty="0">
                <a:solidFill>
                  <a:schemeClr val="tx1"/>
                </a:solidFill>
                <a:latin typeface="Century Gothic" panose="020B0502020202020204"/>
              </a:rPr>
              <a:t>317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>
                <a:solidFill>
                  <a:schemeClr val="tx1"/>
                </a:solidFill>
                <a:latin typeface="Century Gothic" panose="020B0502020202020204"/>
              </a:rPr>
              <a:t>Pitch blanc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b="1" dirty="0">
                <a:solidFill>
                  <a:schemeClr val="tx1"/>
                </a:solidFill>
                <a:latin typeface="Century Gothic" panose="020B0502020202020204"/>
              </a:rPr>
              <a:t>Jeudi 21 et vendredi 22 après-midi</a:t>
            </a: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Flèche : angle droit 9">
            <a:extLst>
              <a:ext uri="{FF2B5EF4-FFF2-40B4-BE49-F238E27FC236}">
                <a16:creationId xmlns:a16="http://schemas.microsoft.com/office/drawing/2014/main" id="{C2A3B1F4-752A-C23C-49A4-ED6F5FF2E1D0}"/>
              </a:ext>
            </a:extLst>
          </p:cNvPr>
          <p:cNvSpPr/>
          <p:nvPr/>
        </p:nvSpPr>
        <p:spPr>
          <a:xfrm flipH="1">
            <a:off x="4147833" y="32114"/>
            <a:ext cx="501446" cy="616540"/>
          </a:xfrm>
          <a:custGeom>
            <a:avLst/>
            <a:gdLst>
              <a:gd name="connsiteX0" fmla="*/ 0 w 1482681"/>
              <a:gd name="connsiteY0" fmla="*/ 980264 h 1307019"/>
              <a:gd name="connsiteX1" fmla="*/ 992549 w 1482681"/>
              <a:gd name="connsiteY1" fmla="*/ 980264 h 1307019"/>
              <a:gd name="connsiteX2" fmla="*/ 992549 w 1482681"/>
              <a:gd name="connsiteY2" fmla="*/ 326755 h 1307019"/>
              <a:gd name="connsiteX3" fmla="*/ 829172 w 1482681"/>
              <a:gd name="connsiteY3" fmla="*/ 326755 h 1307019"/>
              <a:gd name="connsiteX4" fmla="*/ 1155926 w 1482681"/>
              <a:gd name="connsiteY4" fmla="*/ 0 h 1307019"/>
              <a:gd name="connsiteX5" fmla="*/ 1482681 w 1482681"/>
              <a:gd name="connsiteY5" fmla="*/ 326755 h 1307019"/>
              <a:gd name="connsiteX6" fmla="*/ 1319304 w 1482681"/>
              <a:gd name="connsiteY6" fmla="*/ 326755 h 1307019"/>
              <a:gd name="connsiteX7" fmla="*/ 1319304 w 1482681"/>
              <a:gd name="connsiteY7" fmla="*/ 1307019 h 1307019"/>
              <a:gd name="connsiteX8" fmla="*/ 0 w 1482681"/>
              <a:gd name="connsiteY8" fmla="*/ 1307019 h 1307019"/>
              <a:gd name="connsiteX9" fmla="*/ 0 w 1482681"/>
              <a:gd name="connsiteY9" fmla="*/ 980264 h 1307019"/>
              <a:gd name="connsiteX0" fmla="*/ 0 w 1560318"/>
              <a:gd name="connsiteY0" fmla="*/ 980264 h 1307019"/>
              <a:gd name="connsiteX1" fmla="*/ 992549 w 1560318"/>
              <a:gd name="connsiteY1" fmla="*/ 980264 h 1307019"/>
              <a:gd name="connsiteX2" fmla="*/ 992549 w 1560318"/>
              <a:gd name="connsiteY2" fmla="*/ 326755 h 1307019"/>
              <a:gd name="connsiteX3" fmla="*/ 829172 w 1560318"/>
              <a:gd name="connsiteY3" fmla="*/ 326755 h 1307019"/>
              <a:gd name="connsiteX4" fmla="*/ 1155926 w 1560318"/>
              <a:gd name="connsiteY4" fmla="*/ 0 h 1307019"/>
              <a:gd name="connsiteX5" fmla="*/ 1560318 w 1560318"/>
              <a:gd name="connsiteY5" fmla="*/ 395766 h 1307019"/>
              <a:gd name="connsiteX6" fmla="*/ 1319304 w 1560318"/>
              <a:gd name="connsiteY6" fmla="*/ 326755 h 1307019"/>
              <a:gd name="connsiteX7" fmla="*/ 1319304 w 1560318"/>
              <a:gd name="connsiteY7" fmla="*/ 1307019 h 1307019"/>
              <a:gd name="connsiteX8" fmla="*/ 0 w 1560318"/>
              <a:gd name="connsiteY8" fmla="*/ 1307019 h 1307019"/>
              <a:gd name="connsiteX9" fmla="*/ 0 w 1560318"/>
              <a:gd name="connsiteY9" fmla="*/ 980264 h 1307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60318" h="1307019">
                <a:moveTo>
                  <a:pt x="0" y="980264"/>
                </a:moveTo>
                <a:lnTo>
                  <a:pt x="992549" y="980264"/>
                </a:lnTo>
                <a:lnTo>
                  <a:pt x="992549" y="326755"/>
                </a:lnTo>
                <a:lnTo>
                  <a:pt x="829172" y="326755"/>
                </a:lnTo>
                <a:lnTo>
                  <a:pt x="1155926" y="0"/>
                </a:lnTo>
                <a:lnTo>
                  <a:pt x="1560318" y="395766"/>
                </a:lnTo>
                <a:lnTo>
                  <a:pt x="1319304" y="326755"/>
                </a:lnTo>
                <a:lnTo>
                  <a:pt x="1319304" y="1307019"/>
                </a:lnTo>
                <a:lnTo>
                  <a:pt x="0" y="1307019"/>
                </a:lnTo>
                <a:lnTo>
                  <a:pt x="0" y="980264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54084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ecteur">
  <a:themeElements>
    <a:clrScheme name="Secteu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eu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eu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133</Words>
  <Application>Microsoft Office PowerPoint</Application>
  <PresentationFormat>Grand écran</PresentationFormat>
  <Paragraphs>63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Wingdings 3</vt:lpstr>
      <vt:lpstr>Thème Office</vt:lpstr>
      <vt:lpstr>Secteur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PLANS salles  Bâtiment joliot curie - fermi POLYTECH MARSEILLE - SITE ÉTOILE CHÂTEAU-GOMBERT</dc:title>
  <dc:creator>PIRAS Jessyca</dc:creator>
  <cp:lastModifiedBy>MERET Severine</cp:lastModifiedBy>
  <cp:revision>25</cp:revision>
  <dcterms:created xsi:type="dcterms:W3CDTF">2022-09-09T11:37:11Z</dcterms:created>
  <dcterms:modified xsi:type="dcterms:W3CDTF">2026-04-14T16:29:21Z</dcterms:modified>
</cp:coreProperties>
</file>